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7E92-330A-4E85-9187-31F758CE272B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49A2-A0D9-4011-8F53-85CDA6F5768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7E92-330A-4E85-9187-31F758CE272B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49A2-A0D9-4011-8F53-85CDA6F576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7E92-330A-4E85-9187-31F758CE272B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49A2-A0D9-4011-8F53-85CDA6F576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7E92-330A-4E85-9187-31F758CE272B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49A2-A0D9-4011-8F53-85CDA6F576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7E92-330A-4E85-9187-31F758CE272B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49A2-A0D9-4011-8F53-85CDA6F5768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7E92-330A-4E85-9187-31F758CE272B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49A2-A0D9-4011-8F53-85CDA6F576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7E92-330A-4E85-9187-31F758CE272B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49A2-A0D9-4011-8F53-85CDA6F576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7E92-330A-4E85-9187-31F758CE272B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49A2-A0D9-4011-8F53-85CDA6F576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7E92-330A-4E85-9187-31F758CE272B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49A2-A0D9-4011-8F53-85CDA6F576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7E92-330A-4E85-9187-31F758CE272B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49A2-A0D9-4011-8F53-85CDA6F576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7E92-330A-4E85-9187-31F758CE272B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D2B49A2-A0D9-4011-8F53-85CDA6F5768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7D7E92-330A-4E85-9187-31F758CE272B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2B49A2-A0D9-4011-8F53-85CDA6F5768C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BIZNIS INKUBATOR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801112"/>
          </a:xfrm>
        </p:spPr>
        <p:txBody>
          <a:bodyPr/>
          <a:lstStyle/>
          <a:p>
            <a:r>
              <a:rPr lang="sr-Latn-RS" dirty="0" smtClean="0"/>
              <a:t>           HVALA NA PAŽNJI!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143000"/>
          </a:xfrm>
        </p:spPr>
        <p:txBody>
          <a:bodyPr/>
          <a:lstStyle/>
          <a:p>
            <a:r>
              <a:rPr lang="sr-Latn-RS" dirty="0" smtClean="0"/>
              <a:t>Ekonomsko-trgovinska škola Sopot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 smtClean="0"/>
              <a:t>PODRŠKA U OSNIVANJU I VOĐENJU PREDUZEĆA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93920"/>
          </a:xfrm>
        </p:spPr>
        <p:txBody>
          <a:bodyPr/>
          <a:lstStyle/>
          <a:p>
            <a:r>
              <a:rPr lang="en-US" dirty="0" smtClean="0"/>
              <a:t> </a:t>
            </a:r>
            <a:r>
              <a:rPr lang="en-US" dirty="0" err="1" smtClean="0"/>
              <a:t>Naučite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osnujete</a:t>
            </a:r>
            <a:r>
              <a:rPr lang="en-US" dirty="0" smtClean="0"/>
              <a:t> </a:t>
            </a:r>
            <a:r>
              <a:rPr lang="en-US" dirty="0" err="1" smtClean="0"/>
              <a:t>svoje</a:t>
            </a:r>
            <a:r>
              <a:rPr lang="en-US" dirty="0" smtClean="0"/>
              <a:t> </a:t>
            </a:r>
            <a:r>
              <a:rPr lang="en-US" dirty="0" err="1" smtClean="0"/>
              <a:t>preduzeće</a:t>
            </a:r>
            <a:r>
              <a:rPr lang="sr-Latn-RS" dirty="0" smtClean="0"/>
              <a:t>.</a:t>
            </a:r>
          </a:p>
          <a:p>
            <a:r>
              <a:rPr lang="sr-Latn-RS" dirty="0" smtClean="0"/>
              <a:t> </a:t>
            </a:r>
            <a:r>
              <a:rPr lang="en-US" dirty="0" err="1" smtClean="0"/>
              <a:t>Pomoć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odabiru</a:t>
            </a:r>
            <a:r>
              <a:rPr lang="en-US" dirty="0" smtClean="0"/>
              <a:t> </a:t>
            </a:r>
            <a:r>
              <a:rPr lang="en-US" dirty="0" err="1" smtClean="0"/>
              <a:t>odgovarajuće</a:t>
            </a:r>
            <a:r>
              <a:rPr lang="en-US" dirty="0" smtClean="0"/>
              <a:t> </a:t>
            </a:r>
            <a:r>
              <a:rPr lang="en-US" dirty="0" err="1" smtClean="0"/>
              <a:t>delatnosti</a:t>
            </a:r>
            <a:r>
              <a:rPr lang="sr-Latn-RS" dirty="0" smtClean="0"/>
              <a:t>.</a:t>
            </a:r>
          </a:p>
          <a:p>
            <a:r>
              <a:rPr lang="en-US" dirty="0" smtClean="0"/>
              <a:t> </a:t>
            </a:r>
            <a:r>
              <a:rPr lang="en-US" dirty="0" err="1" smtClean="0"/>
              <a:t>Naučite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uspešno</a:t>
            </a:r>
            <a:r>
              <a:rPr lang="en-US" dirty="0" smtClean="0"/>
              <a:t> </a:t>
            </a:r>
            <a:r>
              <a:rPr lang="en-US" dirty="0" err="1" smtClean="0"/>
              <a:t>vodite</a:t>
            </a:r>
            <a:r>
              <a:rPr lang="en-US" dirty="0" smtClean="0"/>
              <a:t> </a:t>
            </a:r>
            <a:r>
              <a:rPr lang="en-US" dirty="0" err="1" smtClean="0"/>
              <a:t>svoj</a:t>
            </a:r>
            <a:r>
              <a:rPr lang="en-US" dirty="0" smtClean="0"/>
              <a:t> </a:t>
            </a:r>
            <a:r>
              <a:rPr lang="en-US" dirty="0" err="1" smtClean="0"/>
              <a:t>posao</a:t>
            </a:r>
            <a:r>
              <a:rPr lang="en-US" dirty="0" smtClean="0"/>
              <a:t>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sr-Latn-RS" dirty="0" smtClean="0"/>
              <a:t>    </a:t>
            </a:r>
            <a:r>
              <a:rPr lang="en-US" dirty="0" err="1" smtClean="0"/>
              <a:t>poštovanje</a:t>
            </a:r>
            <a:r>
              <a:rPr lang="en-US" dirty="0" smtClean="0"/>
              <a:t> </a:t>
            </a:r>
            <a:r>
              <a:rPr lang="en-US" dirty="0" err="1" smtClean="0"/>
              <a:t>zakonske</a:t>
            </a:r>
            <a:r>
              <a:rPr lang="en-US" dirty="0" smtClean="0"/>
              <a:t> regulative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poslovne</a:t>
            </a:r>
            <a:r>
              <a:rPr lang="en-US" dirty="0" smtClean="0"/>
              <a:t> </a:t>
            </a:r>
            <a:r>
              <a:rPr lang="en-US" dirty="0" err="1" smtClean="0"/>
              <a:t>etike</a:t>
            </a:r>
            <a:r>
              <a:rPr lang="sr-Latn-RS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handshake-gif-anim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343400"/>
            <a:ext cx="2991338" cy="21336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 smtClean="0"/>
              <a:t>PODRŠKA U REALIZACIJI VAŠE POSLOVNE IDEJE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Razrada poslovne ideje.</a:t>
            </a:r>
          </a:p>
          <a:p>
            <a:r>
              <a:rPr lang="sr-Latn-RS" dirty="0" smtClean="0"/>
              <a:t>Traženje idealne poslovne ideje.</a:t>
            </a:r>
          </a:p>
          <a:p>
            <a:r>
              <a:rPr lang="sr-Latn-RS" dirty="0" smtClean="0"/>
              <a:t>Prezentacije poslovne ideje.</a:t>
            </a:r>
            <a:endParaRPr lang="en-US" dirty="0"/>
          </a:p>
        </p:txBody>
      </p:sp>
      <p:pic>
        <p:nvPicPr>
          <p:cNvPr id="6" name="Content Placeholder 3" descr="24636099-get-idea-with-cute-light-bulb-knowledge-conce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3733800"/>
            <a:ext cx="2819400" cy="28194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58112"/>
          </a:xfrm>
        </p:spPr>
        <p:txBody>
          <a:bodyPr>
            <a:normAutofit fontScale="90000"/>
          </a:bodyPr>
          <a:lstStyle/>
          <a:p>
            <a:r>
              <a:rPr lang="en-US" cap="all" dirty="0" smtClean="0"/>
              <a:t>PRONALAZIMO NAJPOVOLJNIJE IZVORE FINANSIRANJA VAŠEG PODUHVATA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10000"/>
          </a:xfrm>
        </p:spPr>
        <p:txBody>
          <a:bodyPr/>
          <a:lstStyle/>
          <a:p>
            <a:r>
              <a:rPr lang="en-US" dirty="0" err="1" smtClean="0"/>
              <a:t>Tržišt</a:t>
            </a:r>
            <a:r>
              <a:rPr lang="sr-Latn-RS" dirty="0" smtClean="0"/>
              <a:t>e.</a:t>
            </a:r>
          </a:p>
          <a:p>
            <a:r>
              <a:rPr lang="en-US" dirty="0" err="1" smtClean="0"/>
              <a:t>Korporativni</a:t>
            </a:r>
            <a:r>
              <a:rPr lang="en-US" dirty="0" smtClean="0"/>
              <a:t> </a:t>
            </a:r>
            <a:r>
              <a:rPr lang="en-US" dirty="0" err="1" smtClean="0"/>
              <a:t>partneri</a:t>
            </a:r>
            <a:r>
              <a:rPr lang="sr-Latn-RS" dirty="0" smtClean="0"/>
              <a:t>.</a:t>
            </a:r>
          </a:p>
          <a:p>
            <a:r>
              <a:rPr lang="sr-Latn-RS" dirty="0" smtClean="0"/>
              <a:t>EU fondovi.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3" descr="mon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819400"/>
            <a:ext cx="4038600" cy="269343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 smtClean="0"/>
              <a:t>ASISTIRANJE U PRIPREMI DOKUMENTACIJE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 </a:t>
            </a:r>
            <a:r>
              <a:rPr lang="en-US" dirty="0" err="1" smtClean="0"/>
              <a:t>Prikupljamo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obradjujemo</a:t>
            </a:r>
            <a:r>
              <a:rPr lang="en-US" dirty="0" smtClean="0"/>
              <a:t> </a:t>
            </a:r>
            <a:r>
              <a:rPr lang="en-US" dirty="0" err="1" smtClean="0"/>
              <a:t>informacije</a:t>
            </a:r>
            <a:r>
              <a:rPr lang="en-US" dirty="0" smtClean="0"/>
              <a:t> o </a:t>
            </a:r>
            <a:r>
              <a:rPr lang="en-US" dirty="0" err="1" smtClean="0"/>
              <a:t>objavljenim</a:t>
            </a:r>
            <a:r>
              <a:rPr lang="en-US" dirty="0" smtClean="0"/>
              <a:t> </a:t>
            </a:r>
            <a:r>
              <a:rPr lang="en-US" dirty="0" err="1" smtClean="0"/>
              <a:t>konkursima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nacionalnih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EU </a:t>
            </a:r>
            <a:r>
              <a:rPr lang="en-US" dirty="0" err="1" smtClean="0"/>
              <a:t>fondova</a:t>
            </a:r>
            <a:r>
              <a:rPr lang="sr-Latn-RS" dirty="0" smtClean="0"/>
              <a:t>.</a:t>
            </a:r>
          </a:p>
          <a:p>
            <a:r>
              <a:rPr lang="en-US" dirty="0" smtClean="0"/>
              <a:t> </a:t>
            </a:r>
            <a:r>
              <a:rPr lang="en-US" dirty="0" err="1" smtClean="0"/>
              <a:t>Savetujemo</a:t>
            </a:r>
            <a:r>
              <a:rPr lang="en-US" dirty="0" smtClean="0"/>
              <a:t> vas u </a:t>
            </a:r>
            <a:r>
              <a:rPr lang="en-US" dirty="0" err="1" smtClean="0"/>
              <a:t>pripremnoj</a:t>
            </a:r>
            <a:r>
              <a:rPr lang="en-US" dirty="0" smtClean="0"/>
              <a:t> </a:t>
            </a:r>
            <a:r>
              <a:rPr lang="en-US" dirty="0" err="1" smtClean="0"/>
              <a:t>fazi</a:t>
            </a:r>
            <a:r>
              <a:rPr lang="en-US" dirty="0" smtClean="0"/>
              <a:t> </a:t>
            </a:r>
            <a:r>
              <a:rPr lang="en-US" dirty="0" err="1" smtClean="0"/>
              <a:t>pisanja</a:t>
            </a:r>
            <a:r>
              <a:rPr lang="en-US" dirty="0" smtClean="0"/>
              <a:t> </a:t>
            </a:r>
            <a:r>
              <a:rPr lang="en-US" dirty="0" err="1" smtClean="0"/>
              <a:t>projekta</a:t>
            </a:r>
            <a:r>
              <a:rPr lang="sr-Latn-RS" dirty="0" smtClean="0"/>
              <a:t>.</a:t>
            </a:r>
          </a:p>
          <a:p>
            <a:r>
              <a:rPr lang="en-US" dirty="0" smtClean="0"/>
              <a:t> </a:t>
            </a:r>
            <a:r>
              <a:rPr lang="en-US" dirty="0" err="1" smtClean="0"/>
              <a:t>Pripremamo</a:t>
            </a:r>
            <a:r>
              <a:rPr lang="en-US" dirty="0" smtClean="0"/>
              <a:t> </a:t>
            </a:r>
            <a:r>
              <a:rPr lang="en-US" dirty="0" err="1" smtClean="0"/>
              <a:t>celokupnu</a:t>
            </a:r>
            <a:r>
              <a:rPr lang="en-US" dirty="0" smtClean="0"/>
              <a:t> </a:t>
            </a:r>
            <a:r>
              <a:rPr lang="en-US" dirty="0" err="1" smtClean="0"/>
              <a:t>konkursnu</a:t>
            </a:r>
            <a:r>
              <a:rPr lang="en-US" dirty="0" smtClean="0"/>
              <a:t> </a:t>
            </a:r>
            <a:r>
              <a:rPr lang="en-US" dirty="0" err="1" smtClean="0"/>
              <a:t>dokumentaciju</a:t>
            </a:r>
            <a:r>
              <a:rPr lang="en-US" dirty="0" smtClean="0"/>
              <a:t> </a:t>
            </a:r>
            <a:r>
              <a:rPr lang="sr-Latn-RS" dirty="0" smtClean="0"/>
              <a:t>  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zahtevima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pravilima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EU, 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nacionalnih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bespovratnih</a:t>
            </a:r>
            <a:r>
              <a:rPr lang="en-US" dirty="0" smtClean="0"/>
              <a:t> (</a:t>
            </a:r>
            <a:r>
              <a:rPr lang="en-US" dirty="0" err="1" smtClean="0"/>
              <a:t>subvencionisanih</a:t>
            </a:r>
            <a:r>
              <a:rPr lang="en-US" dirty="0" smtClean="0"/>
              <a:t>) </a:t>
            </a:r>
            <a:r>
              <a:rPr lang="en-US" dirty="0" err="1" smtClean="0"/>
              <a:t>sredstava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2286000" y="548640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3" descr="43140945-stock-vector-secretary-busy-woman-for-office-work-female-cartoon-businesswoman-and-worker-laptop-and-occupation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4419600"/>
            <a:ext cx="2133600" cy="1905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cap="all" dirty="0" smtClean="0"/>
              <a:t>VI IMATE IDEJU, A MI INOVATIVAN POSLOVNI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r>
              <a:rPr lang="en-US" dirty="0" smtClean="0"/>
              <a:t> </a:t>
            </a:r>
            <a:r>
              <a:rPr lang="en-US" dirty="0" err="1" smtClean="0"/>
              <a:t>Poslovni</a:t>
            </a:r>
            <a:r>
              <a:rPr lang="en-US" dirty="0" smtClean="0"/>
              <a:t> model je </a:t>
            </a:r>
            <a:r>
              <a:rPr lang="en-US" dirty="0" err="1" smtClean="0"/>
              <a:t>vaš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 smtClean="0"/>
              <a:t>poslovanja</a:t>
            </a:r>
            <a:r>
              <a:rPr lang="sr-Latn-RS" dirty="0" smtClean="0"/>
              <a:t>.</a:t>
            </a:r>
            <a:endParaRPr lang="en-US" dirty="0" smtClean="0"/>
          </a:p>
          <a:p>
            <a:r>
              <a:rPr lang="en-US" dirty="0" smtClean="0"/>
              <a:t> </a:t>
            </a:r>
            <a:r>
              <a:rPr lang="en-US" dirty="0" err="1" smtClean="0"/>
              <a:t>Poslovni</a:t>
            </a:r>
            <a:r>
              <a:rPr lang="en-US" dirty="0" smtClean="0"/>
              <a:t> model je </a:t>
            </a:r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 smtClean="0"/>
              <a:t>ostvarivanja</a:t>
            </a:r>
            <a:r>
              <a:rPr lang="en-US" dirty="0" smtClean="0"/>
              <a:t> </a:t>
            </a:r>
            <a:r>
              <a:rPr lang="en-US" dirty="0" err="1" smtClean="0"/>
              <a:t>zarade</a:t>
            </a:r>
            <a:r>
              <a:rPr lang="en-US" dirty="0" smtClean="0"/>
              <a:t>, </a:t>
            </a:r>
            <a:r>
              <a:rPr lang="en-US" dirty="0" err="1" smtClean="0"/>
              <a:t>vrednost</a:t>
            </a:r>
            <a:r>
              <a:rPr lang="en-US" dirty="0" smtClean="0"/>
              <a:t> </a:t>
            </a:r>
            <a:r>
              <a:rPr lang="en-US" dirty="0" err="1" smtClean="0"/>
              <a:t>koju</a:t>
            </a:r>
            <a:r>
              <a:rPr lang="en-US" dirty="0" smtClean="0"/>
              <a:t> </a:t>
            </a:r>
            <a:r>
              <a:rPr lang="en-US" dirty="0" err="1" smtClean="0"/>
              <a:t>stvarate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vam</a:t>
            </a:r>
            <a:r>
              <a:rPr lang="en-US" dirty="0" smtClean="0"/>
              <a:t> </a:t>
            </a:r>
            <a:r>
              <a:rPr lang="en-US" dirty="0" err="1" smtClean="0"/>
              <a:t>omogućuje</a:t>
            </a:r>
            <a:r>
              <a:rPr lang="en-US" dirty="0" smtClean="0"/>
              <a:t> </a:t>
            </a:r>
            <a:r>
              <a:rPr lang="en-US" dirty="0" err="1" smtClean="0"/>
              <a:t>rast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razvoj</a:t>
            </a:r>
            <a:r>
              <a:rPr lang="en-US" dirty="0" smtClean="0"/>
              <a:t> </a:t>
            </a:r>
            <a:r>
              <a:rPr lang="en-US" dirty="0" err="1" smtClean="0"/>
              <a:t>vašeg</a:t>
            </a:r>
            <a:r>
              <a:rPr lang="en-US" dirty="0" smtClean="0"/>
              <a:t> </a:t>
            </a:r>
            <a:r>
              <a:rPr lang="en-US" dirty="0" err="1" smtClean="0"/>
              <a:t>poslovanja</a:t>
            </a:r>
            <a:r>
              <a:rPr lang="sr-Latn-RS" dirty="0" smtClean="0"/>
              <a:t>.</a:t>
            </a:r>
            <a:endParaRPr lang="en-US" dirty="0" smtClean="0"/>
          </a:p>
          <a:p>
            <a:r>
              <a:rPr lang="en-US" dirty="0" smtClean="0"/>
              <a:t> </a:t>
            </a:r>
            <a:r>
              <a:rPr lang="en-US" dirty="0" err="1" smtClean="0"/>
              <a:t>Poslovni</a:t>
            </a:r>
            <a:r>
              <a:rPr lang="en-US" dirty="0" smtClean="0"/>
              <a:t> model je </a:t>
            </a:r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vaša</a:t>
            </a:r>
            <a:r>
              <a:rPr lang="en-US" dirty="0" smtClean="0"/>
              <a:t> </a:t>
            </a:r>
            <a:r>
              <a:rPr lang="en-US" dirty="0" err="1" smtClean="0"/>
              <a:t>organizacija</a:t>
            </a:r>
            <a:r>
              <a:rPr lang="en-US" dirty="0" smtClean="0"/>
              <a:t> </a:t>
            </a:r>
            <a:r>
              <a:rPr lang="en-US" dirty="0" err="1" smtClean="0"/>
              <a:t>rešava</a:t>
            </a:r>
            <a:r>
              <a:rPr lang="en-US" dirty="0" smtClean="0"/>
              <a:t> problem </a:t>
            </a:r>
            <a:r>
              <a:rPr lang="en-US" dirty="0" err="1" smtClean="0"/>
              <a:t>ciljne</a:t>
            </a:r>
            <a:r>
              <a:rPr lang="en-US" dirty="0" smtClean="0"/>
              <a:t> </a:t>
            </a:r>
            <a:r>
              <a:rPr lang="en-US" dirty="0" err="1" smtClean="0"/>
              <a:t>grupe</a:t>
            </a:r>
            <a:r>
              <a:rPr lang="en-US" dirty="0" smtClean="0"/>
              <a:t>, </a:t>
            </a:r>
            <a:r>
              <a:rPr lang="en-US" dirty="0" err="1" smtClean="0"/>
              <a:t>kreira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isporučuje</a:t>
            </a:r>
            <a:r>
              <a:rPr lang="en-US" dirty="0" smtClean="0"/>
              <a:t> </a:t>
            </a:r>
            <a:r>
              <a:rPr lang="en-US" dirty="0" err="1" smtClean="0"/>
              <a:t>vrednosti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ostvaruje</a:t>
            </a:r>
            <a:r>
              <a:rPr lang="en-US" dirty="0" smtClean="0"/>
              <a:t> </a:t>
            </a:r>
            <a:r>
              <a:rPr lang="en-US" dirty="0" err="1" smtClean="0"/>
              <a:t>prihode</a:t>
            </a:r>
            <a:r>
              <a:rPr lang="sr-Latn-RS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3" descr="140991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395" y="4648200"/>
            <a:ext cx="2123004" cy="1985009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 smtClean="0"/>
              <a:t>STRATEŠKI PRISTUP MARKETINGU I PRODAJI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 Izgradnja kredibiliteta, poverenja i lojalnosti</a:t>
            </a:r>
            <a:r>
              <a:rPr lang="sr-Latn-RS" dirty="0" smtClean="0"/>
              <a:t>.</a:t>
            </a:r>
            <a:endParaRPr lang="it-IT" dirty="0" smtClean="0"/>
          </a:p>
          <a:p>
            <a:r>
              <a:rPr lang="en-US" dirty="0" smtClean="0"/>
              <a:t> </a:t>
            </a:r>
            <a:r>
              <a:rPr lang="en-US" dirty="0" err="1" smtClean="0"/>
              <a:t>Pozicioniranje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 / </a:t>
            </a:r>
            <a:r>
              <a:rPr lang="en-US" dirty="0" err="1" smtClean="0"/>
              <a:t>proizvoda</a:t>
            </a:r>
            <a:r>
              <a:rPr lang="en-US" dirty="0" smtClean="0"/>
              <a:t> / </a:t>
            </a:r>
            <a:r>
              <a:rPr lang="en-US" dirty="0" err="1" smtClean="0"/>
              <a:t>usluge</a:t>
            </a:r>
            <a:r>
              <a:rPr lang="sr-Latn-RS" dirty="0" smtClean="0"/>
              <a:t>.</a:t>
            </a:r>
            <a:endParaRPr lang="en-US" dirty="0" smtClean="0"/>
          </a:p>
          <a:p>
            <a:r>
              <a:rPr lang="en-US" dirty="0" smtClean="0"/>
              <a:t> </a:t>
            </a:r>
            <a:r>
              <a:rPr lang="en-US" dirty="0" err="1" smtClean="0"/>
              <a:t>Kreiranje</a:t>
            </a:r>
            <a:r>
              <a:rPr lang="en-US" dirty="0" smtClean="0"/>
              <a:t> marketing </a:t>
            </a:r>
            <a:r>
              <a:rPr lang="en-US" dirty="0" err="1" smtClean="0"/>
              <a:t>plana</a:t>
            </a:r>
            <a:r>
              <a:rPr lang="sr-Latn-RS" dirty="0" smtClean="0"/>
              <a:t>.</a:t>
            </a: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it-IT" dirty="0" smtClean="0"/>
              <a:t/>
            </a:r>
            <a:br>
              <a:rPr lang="it-IT" dirty="0" smtClean="0"/>
            </a:br>
            <a:endParaRPr lang="en-US" dirty="0"/>
          </a:p>
        </p:txBody>
      </p:sp>
      <p:pic>
        <p:nvPicPr>
          <p:cNvPr id="6" name="Content Placeholder 3" descr="26153576_872788992896969_776779583055514828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191000"/>
            <a:ext cx="3810000" cy="2143125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all" dirty="0" smtClean="0"/>
              <a:t>MENTORSKA PODRŠKA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Putem</a:t>
            </a:r>
            <a:r>
              <a:rPr lang="en-US" dirty="0" smtClean="0"/>
              <a:t> </a:t>
            </a:r>
            <a:r>
              <a:rPr lang="en-US" dirty="0" err="1" smtClean="0"/>
              <a:t>iskustvenog</a:t>
            </a:r>
            <a:r>
              <a:rPr lang="en-US" dirty="0" smtClean="0"/>
              <a:t> </a:t>
            </a:r>
            <a:r>
              <a:rPr lang="en-US" dirty="0" err="1" smtClean="0"/>
              <a:t>učenja</a:t>
            </a:r>
            <a:r>
              <a:rPr lang="en-US" dirty="0" smtClean="0"/>
              <a:t> </a:t>
            </a:r>
            <a:r>
              <a:rPr lang="en-US" dirty="0" err="1" smtClean="0"/>
              <a:t>omogućavamo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vaše</a:t>
            </a:r>
            <a:r>
              <a:rPr lang="en-US" dirty="0" smtClean="0"/>
              <a:t> </a:t>
            </a:r>
            <a:r>
              <a:rPr lang="en-US" dirty="0" err="1" smtClean="0"/>
              <a:t>poslovne</a:t>
            </a:r>
            <a:r>
              <a:rPr lang="en-US" dirty="0" smtClean="0"/>
              <a:t> </a:t>
            </a:r>
            <a:r>
              <a:rPr lang="en-US" dirty="0" err="1" smtClean="0"/>
              <a:t>ideje</a:t>
            </a:r>
            <a:r>
              <a:rPr lang="en-US" dirty="0" smtClean="0"/>
              <a:t> </a:t>
            </a:r>
            <a:r>
              <a:rPr lang="en-US" dirty="0" err="1" smtClean="0"/>
              <a:t>realizuju</a:t>
            </a:r>
            <a:r>
              <a:rPr lang="sr-Latn-RS" dirty="0" smtClean="0"/>
              <a:t>.</a:t>
            </a:r>
          </a:p>
          <a:p>
            <a:r>
              <a:rPr lang="en-US" dirty="0" smtClean="0"/>
              <a:t> </a:t>
            </a:r>
            <a:r>
              <a:rPr lang="en-US" dirty="0" err="1" smtClean="0"/>
              <a:t>Mentorska</a:t>
            </a:r>
            <a:r>
              <a:rPr lang="en-US" dirty="0" smtClean="0"/>
              <a:t> </a:t>
            </a:r>
            <a:r>
              <a:rPr lang="en-US" dirty="0" err="1" smtClean="0"/>
              <a:t>podrška</a:t>
            </a:r>
            <a:r>
              <a:rPr lang="en-US" dirty="0" smtClean="0"/>
              <a:t> </a:t>
            </a:r>
            <a:r>
              <a:rPr lang="en-US" dirty="0" err="1" smtClean="0"/>
              <a:t>podrazumeva</a:t>
            </a:r>
            <a:r>
              <a:rPr lang="en-US" dirty="0" smtClean="0"/>
              <a:t> </a:t>
            </a:r>
            <a:r>
              <a:rPr lang="en-US" dirty="0" err="1" smtClean="0"/>
              <a:t>pružanje</a:t>
            </a:r>
            <a:r>
              <a:rPr lang="en-US" dirty="0" smtClean="0"/>
              <a:t> </a:t>
            </a:r>
            <a:r>
              <a:rPr lang="en-US" dirty="0" err="1" smtClean="0"/>
              <a:t>stručnih</a:t>
            </a:r>
            <a:r>
              <a:rPr lang="en-US" dirty="0" smtClean="0"/>
              <a:t> </a:t>
            </a:r>
            <a:r>
              <a:rPr lang="sr-Latn-RS" dirty="0" smtClean="0"/>
              <a:t> </a:t>
            </a:r>
            <a:r>
              <a:rPr lang="en-US" dirty="0" err="1" smtClean="0"/>
              <a:t>usluga</a:t>
            </a:r>
            <a:r>
              <a:rPr lang="en-US" dirty="0" smtClean="0"/>
              <a:t> u </a:t>
            </a:r>
            <a:r>
              <a:rPr lang="en-US" dirty="0" err="1" smtClean="0"/>
              <a:t>znanju</a:t>
            </a:r>
            <a:r>
              <a:rPr lang="en-US" dirty="0" smtClean="0"/>
              <a:t>, </a:t>
            </a:r>
            <a:r>
              <a:rPr lang="en-US" dirty="0" err="1" smtClean="0"/>
              <a:t>radu</a:t>
            </a:r>
            <a:r>
              <a:rPr lang="en-US" dirty="0" smtClean="0"/>
              <a:t>, </a:t>
            </a:r>
            <a:r>
              <a:rPr lang="en-US" dirty="0" err="1" smtClean="0"/>
              <a:t>kreativnom</a:t>
            </a:r>
            <a:r>
              <a:rPr lang="en-US" dirty="0" smtClean="0"/>
              <a:t> </a:t>
            </a:r>
            <a:r>
              <a:rPr lang="en-US" dirty="0" err="1" smtClean="0"/>
              <a:t>rešavanju</a:t>
            </a:r>
            <a:r>
              <a:rPr lang="en-US" dirty="0" smtClean="0"/>
              <a:t> </a:t>
            </a:r>
            <a:r>
              <a:rPr lang="en-US" dirty="0" err="1" smtClean="0"/>
              <a:t>problema</a:t>
            </a:r>
            <a:r>
              <a:rPr lang="sr-Latn-RS" dirty="0" smtClean="0"/>
              <a:t>.</a:t>
            </a:r>
            <a:endParaRPr lang="en-US" dirty="0" smtClean="0"/>
          </a:p>
          <a:p>
            <a:r>
              <a:rPr lang="sr-Latn-RS" dirty="0" smtClean="0"/>
              <a:t>Pružamo podršku u opstanku i razvoju preduzeća.</a:t>
            </a:r>
            <a:endParaRPr lang="en-US" dirty="0"/>
          </a:p>
        </p:txBody>
      </p:sp>
      <p:pic>
        <p:nvPicPr>
          <p:cNvPr id="6" name="Content Placeholder 3" descr="intelektualna-svoj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5029200"/>
            <a:ext cx="4343400" cy="1411224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 smtClean="0"/>
              <a:t>IZRADA BIZNIS I MARKETING PLANA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/>
          <a:lstStyle/>
          <a:p>
            <a:r>
              <a:rPr lang="en-US" dirty="0" err="1" smtClean="0"/>
              <a:t>Pojam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svrha</a:t>
            </a:r>
            <a:r>
              <a:rPr lang="en-US" dirty="0" smtClean="0"/>
              <a:t> </a:t>
            </a:r>
            <a:r>
              <a:rPr lang="en-US" dirty="0" err="1" smtClean="0"/>
              <a:t>biznis</a:t>
            </a:r>
            <a:r>
              <a:rPr lang="en-US" dirty="0" smtClean="0"/>
              <a:t> </a:t>
            </a:r>
            <a:r>
              <a:rPr lang="en-US" dirty="0" err="1" smtClean="0"/>
              <a:t>plana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Pojedinačni</a:t>
            </a:r>
            <a:r>
              <a:rPr lang="en-US" dirty="0" smtClean="0"/>
              <a:t> </a:t>
            </a:r>
            <a:r>
              <a:rPr lang="en-US" dirty="0" err="1" smtClean="0"/>
              <a:t>elementi</a:t>
            </a:r>
            <a:r>
              <a:rPr lang="en-US" dirty="0" smtClean="0"/>
              <a:t> </a:t>
            </a:r>
            <a:r>
              <a:rPr lang="en-US" dirty="0" err="1" smtClean="0"/>
              <a:t>biznis</a:t>
            </a:r>
            <a:r>
              <a:rPr lang="en-US" dirty="0" smtClean="0"/>
              <a:t> </a:t>
            </a:r>
            <a:r>
              <a:rPr lang="en-US" dirty="0" err="1" smtClean="0"/>
              <a:t>plana</a:t>
            </a:r>
            <a:r>
              <a:rPr lang="sr-Latn-RS" dirty="0" smtClean="0"/>
              <a:t>.</a:t>
            </a:r>
            <a:endParaRPr lang="en-US" dirty="0" smtClean="0"/>
          </a:p>
          <a:p>
            <a:r>
              <a:rPr lang="en-US" dirty="0" err="1" smtClean="0"/>
              <a:t>Izrada</a:t>
            </a:r>
            <a:r>
              <a:rPr lang="en-US" dirty="0" smtClean="0"/>
              <a:t> SWOT </a:t>
            </a:r>
            <a:r>
              <a:rPr lang="en-US" dirty="0" err="1" smtClean="0"/>
              <a:t>analize</a:t>
            </a:r>
            <a:r>
              <a:rPr lang="en-US" dirty="0" smtClean="0"/>
              <a:t> </a:t>
            </a:r>
            <a:r>
              <a:rPr lang="en-US" dirty="0" err="1" smtClean="0"/>
              <a:t>poslovnog</a:t>
            </a:r>
            <a:r>
              <a:rPr lang="en-US" dirty="0" smtClean="0"/>
              <a:t> </a:t>
            </a:r>
            <a:r>
              <a:rPr lang="en-US" dirty="0" err="1" smtClean="0"/>
              <a:t>koncepta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Razumevanje</a:t>
            </a:r>
            <a:r>
              <a:rPr lang="en-US" dirty="0" smtClean="0"/>
              <a:t> </a:t>
            </a:r>
            <a:r>
              <a:rPr lang="en-US" dirty="0" err="1" smtClean="0"/>
              <a:t>pristupa</a:t>
            </a:r>
            <a:r>
              <a:rPr lang="en-US" dirty="0" smtClean="0"/>
              <a:t> </a:t>
            </a:r>
            <a:r>
              <a:rPr lang="en-US" dirty="0" err="1" smtClean="0"/>
              <a:t>izvorima</a:t>
            </a:r>
            <a:r>
              <a:rPr lang="en-US" dirty="0" smtClean="0"/>
              <a:t> </a:t>
            </a:r>
            <a:r>
              <a:rPr lang="en-US" dirty="0" err="1" smtClean="0"/>
              <a:t>finansiranja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 smtClean="0"/>
              <a:t>razmišljanja</a:t>
            </a:r>
            <a:r>
              <a:rPr lang="en-US" dirty="0" smtClean="0"/>
              <a:t> </a:t>
            </a:r>
            <a:r>
              <a:rPr lang="en-US" dirty="0" err="1" smtClean="0"/>
              <a:t>investitora</a:t>
            </a:r>
            <a:r>
              <a:rPr lang="sr-Latn-RS" dirty="0" smtClean="0"/>
              <a:t>.</a:t>
            </a:r>
            <a:endParaRPr lang="en-US" dirty="0" smtClean="0"/>
          </a:p>
          <a:p>
            <a:r>
              <a:rPr lang="en-US" dirty="0" err="1" smtClean="0"/>
              <a:t>Uspešna</a:t>
            </a:r>
            <a:r>
              <a:rPr lang="en-US" dirty="0" smtClean="0"/>
              <a:t> </a:t>
            </a:r>
            <a:r>
              <a:rPr lang="en-US" dirty="0" err="1" smtClean="0"/>
              <a:t>prezentacija</a:t>
            </a:r>
            <a:r>
              <a:rPr lang="en-US" dirty="0" smtClean="0"/>
              <a:t> </a:t>
            </a:r>
            <a:r>
              <a:rPr lang="en-US" dirty="0" err="1" smtClean="0"/>
              <a:t>biznis</a:t>
            </a:r>
            <a:r>
              <a:rPr lang="en-US" dirty="0" smtClean="0"/>
              <a:t> </a:t>
            </a:r>
            <a:r>
              <a:rPr lang="en-US" dirty="0" err="1" smtClean="0"/>
              <a:t>plana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Korišćenje</a:t>
            </a:r>
            <a:r>
              <a:rPr lang="en-US" dirty="0" smtClean="0"/>
              <a:t> </a:t>
            </a:r>
            <a:r>
              <a:rPr lang="en-US" dirty="0" err="1" smtClean="0"/>
              <a:t>biznis</a:t>
            </a:r>
            <a:r>
              <a:rPr lang="en-US" dirty="0" smtClean="0"/>
              <a:t> </a:t>
            </a:r>
            <a:r>
              <a:rPr lang="en-US" dirty="0" err="1" smtClean="0"/>
              <a:t>plana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vodiča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razvoj</a:t>
            </a:r>
            <a:r>
              <a:rPr lang="en-US" dirty="0" smtClean="0"/>
              <a:t> </a:t>
            </a:r>
            <a:r>
              <a:rPr lang="en-US" dirty="0" err="1" smtClean="0"/>
              <a:t>malog</a:t>
            </a:r>
            <a:r>
              <a:rPr lang="en-US" dirty="0" smtClean="0"/>
              <a:t> </a:t>
            </a:r>
            <a:r>
              <a:rPr lang="en-US" dirty="0" err="1" smtClean="0"/>
              <a:t>biznisa</a:t>
            </a:r>
            <a:r>
              <a:rPr lang="sr-Latn-RS" dirty="0" smtClean="0"/>
              <a:t>...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</TotalTime>
  <Words>127</Words>
  <Application>Microsoft Office PowerPoint</Application>
  <PresentationFormat>On-screen Show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BIZNIS INKUBATOR</vt:lpstr>
      <vt:lpstr>PODRŠKA U OSNIVANJU I VOĐENJU PREDUZEĆA</vt:lpstr>
      <vt:lpstr>PODRŠKA U REALIZACIJI VAŠE POSLOVNE IDEJE</vt:lpstr>
      <vt:lpstr>PRONALAZIMO NAJPOVOLJNIJE IZVORE FINANSIRANJA VAŠEG PODUHVATA</vt:lpstr>
      <vt:lpstr>ASISTIRANJE U PRIPREMI DOKUMENTACIJE</vt:lpstr>
      <vt:lpstr>VI IMATE IDEJU, A MI INOVATIVAN POSLOVNI MODEL</vt:lpstr>
      <vt:lpstr>STRATEŠKI PRISTUP MARKETINGU I PRODAJI</vt:lpstr>
      <vt:lpstr>MENTORSKA PODRŠKA</vt:lpstr>
      <vt:lpstr>IZRADA BIZNIS I MARKETING PLANA</vt:lpstr>
      <vt:lpstr>           HVALA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BIZNIS INKUBATOR</dc:title>
  <dc:creator>HP User</dc:creator>
  <cp:lastModifiedBy>Zoran</cp:lastModifiedBy>
  <cp:revision>7</cp:revision>
  <dcterms:created xsi:type="dcterms:W3CDTF">2019-04-09T07:52:52Z</dcterms:created>
  <dcterms:modified xsi:type="dcterms:W3CDTF">2020-05-15T11:44:45Z</dcterms:modified>
</cp:coreProperties>
</file>